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97D8E-CB43-451B-B6DF-0D9FF82FA75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8238-4731-40B6-AAB4-7AE10DA77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BC0A-2907-4DB0-A713-8ADA12DEC6C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7D6D-B5A4-4C64-B752-97345EA6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Twelve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Managing </a:t>
            </a:r>
          </a:p>
          <a:p>
            <a:r>
              <a:rPr lang="en-US" sz="4800" dirty="0" smtClean="0"/>
              <a:t>Interpersonal Conflicts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Conflict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Constructive conflict</a:t>
            </a:r>
          </a:p>
          <a:p>
            <a:pPr lvl="1"/>
            <a:r>
              <a:rPr lang="en-US" dirty="0" smtClean="0"/>
              <a:t>Is the win-win approach too good to be true?</a:t>
            </a:r>
          </a:p>
          <a:p>
            <a:pPr lvl="1"/>
            <a:r>
              <a:rPr lang="en-US" dirty="0" smtClean="0"/>
              <a:t>Is the win-win approach too elaborate?</a:t>
            </a:r>
          </a:p>
          <a:p>
            <a:pPr lvl="1"/>
            <a:r>
              <a:rPr lang="en-US" dirty="0" smtClean="0"/>
              <a:t>Is win-win negotiating too rational?</a:t>
            </a:r>
          </a:p>
          <a:p>
            <a:pPr lvl="1"/>
            <a:r>
              <a:rPr lang="en-US" dirty="0" smtClean="0"/>
              <a:t>Is it possible to change others?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defined:</a:t>
            </a:r>
          </a:p>
          <a:p>
            <a:pPr lvl="1"/>
            <a:r>
              <a:rPr lang="en-US" dirty="0" smtClean="0"/>
              <a:t>Expressed struggle</a:t>
            </a:r>
          </a:p>
          <a:p>
            <a:pPr lvl="1"/>
            <a:r>
              <a:rPr lang="en-US" dirty="0" smtClean="0"/>
              <a:t>Perceived incompatible goals</a:t>
            </a:r>
          </a:p>
          <a:p>
            <a:pPr lvl="1"/>
            <a:r>
              <a:rPr lang="en-US" dirty="0" smtClean="0"/>
              <a:t>Perceived scarce resources</a:t>
            </a:r>
          </a:p>
          <a:p>
            <a:pPr lvl="1"/>
            <a:r>
              <a:rPr lang="en-US" dirty="0" smtClean="0"/>
              <a:t>Interdependence</a:t>
            </a:r>
          </a:p>
          <a:p>
            <a:pPr lvl="1"/>
            <a:r>
              <a:rPr lang="en-US" dirty="0" smtClean="0"/>
              <a:t>Interference from the other party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 is natural</a:t>
            </a:r>
          </a:p>
          <a:p>
            <a:r>
              <a:rPr lang="en-US" dirty="0"/>
              <a:t>Conflict can be beneficial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41" y="3233824"/>
            <a:ext cx="4226675" cy="28132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6840" cy="4351338"/>
          </a:xfrm>
        </p:spPr>
        <p:txBody>
          <a:bodyPr/>
          <a:lstStyle/>
          <a:p>
            <a:r>
              <a:rPr lang="en-US" dirty="0" smtClean="0"/>
              <a:t>Conflict styles</a:t>
            </a:r>
          </a:p>
          <a:p>
            <a:pPr lvl="1"/>
            <a:r>
              <a:rPr lang="en-US" dirty="0" smtClean="0"/>
              <a:t>Avoiding (lose-lose)</a:t>
            </a:r>
          </a:p>
          <a:p>
            <a:pPr lvl="1"/>
            <a:r>
              <a:rPr lang="en-US" dirty="0" smtClean="0"/>
              <a:t>Accommodating (lose-win)</a:t>
            </a:r>
          </a:p>
          <a:p>
            <a:pPr lvl="1"/>
            <a:r>
              <a:rPr lang="en-US" dirty="0" smtClean="0"/>
              <a:t>Competing (win-lose)</a:t>
            </a:r>
          </a:p>
          <a:p>
            <a:pPr lvl="2"/>
            <a:r>
              <a:rPr lang="en-US" dirty="0" smtClean="0"/>
              <a:t>Direct aggression</a:t>
            </a:r>
          </a:p>
          <a:p>
            <a:pPr lvl="2"/>
            <a:r>
              <a:rPr lang="en-US" dirty="0" smtClean="0"/>
              <a:t>Passive aggression</a:t>
            </a:r>
          </a:p>
          <a:p>
            <a:pPr lvl="1"/>
            <a:r>
              <a:rPr lang="en-US" dirty="0" smtClean="0"/>
              <a:t>Compromising (partial lose-lose)</a:t>
            </a:r>
          </a:p>
          <a:p>
            <a:pPr lvl="1"/>
            <a:r>
              <a:rPr lang="en-US" dirty="0" smtClean="0"/>
              <a:t>Collaborating (win-win)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05" y="2274511"/>
            <a:ext cx="3345563" cy="31952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style to use?</a:t>
            </a:r>
          </a:p>
          <a:p>
            <a:pPr lvl="1"/>
            <a:r>
              <a:rPr lang="en-US" dirty="0" smtClean="0"/>
              <a:t>Consider these factors:</a:t>
            </a:r>
          </a:p>
          <a:p>
            <a:pPr lvl="2"/>
            <a:r>
              <a:rPr lang="en-US" dirty="0" smtClean="0"/>
              <a:t>The relationship</a:t>
            </a:r>
          </a:p>
          <a:p>
            <a:pPr lvl="2"/>
            <a:r>
              <a:rPr lang="en-US" dirty="0" smtClean="0"/>
              <a:t>The situation</a:t>
            </a:r>
          </a:p>
          <a:p>
            <a:pPr lvl="2"/>
            <a:r>
              <a:rPr lang="en-US" dirty="0" smtClean="0"/>
              <a:t>The other person</a:t>
            </a:r>
          </a:p>
          <a:p>
            <a:pPr lvl="2"/>
            <a:r>
              <a:rPr lang="en-US" dirty="0"/>
              <a:t>Y</a:t>
            </a:r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Relational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conflict style: a pattern of managing disagreements</a:t>
            </a:r>
          </a:p>
          <a:p>
            <a:pPr lvl="1"/>
            <a:r>
              <a:rPr lang="en-US" dirty="0" smtClean="0"/>
              <a:t>Complementary conflict style</a:t>
            </a:r>
          </a:p>
          <a:p>
            <a:pPr lvl="1"/>
            <a:r>
              <a:rPr lang="en-US" dirty="0" smtClean="0"/>
              <a:t>Symmetrical conflict style</a:t>
            </a:r>
          </a:p>
          <a:p>
            <a:pPr lvl="1"/>
            <a:r>
              <a:rPr lang="en-US" dirty="0" smtClean="0"/>
              <a:t>Parallel conflict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in Relational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Destructive conflict patterns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Criticism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Defensiveness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Contempt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Stonewalling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Conflict rituals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Conflict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in conflict styles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Culture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16" y="2776452"/>
            <a:ext cx="4337429" cy="29729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Conflict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problem solving</a:t>
            </a:r>
          </a:p>
          <a:p>
            <a:pPr lvl="1"/>
            <a:r>
              <a:rPr lang="en-US" dirty="0" smtClean="0"/>
              <a:t>Identify your problem and unmet needs</a:t>
            </a:r>
          </a:p>
          <a:p>
            <a:pPr lvl="1"/>
            <a:r>
              <a:rPr lang="en-US" dirty="0" smtClean="0"/>
              <a:t>Make a date</a:t>
            </a:r>
          </a:p>
          <a:p>
            <a:pPr lvl="1"/>
            <a:r>
              <a:rPr lang="en-US" dirty="0" smtClean="0"/>
              <a:t>Describe your problem and needs</a:t>
            </a:r>
          </a:p>
          <a:p>
            <a:pPr lvl="1"/>
            <a:r>
              <a:rPr lang="en-US" dirty="0" smtClean="0"/>
              <a:t>Consider your partner’s point of view</a:t>
            </a:r>
          </a:p>
          <a:p>
            <a:pPr lvl="1"/>
            <a:r>
              <a:rPr lang="en-US" dirty="0" smtClean="0"/>
              <a:t>Negotiate a solution</a:t>
            </a:r>
          </a:p>
          <a:p>
            <a:pPr lvl="1"/>
            <a:r>
              <a:rPr lang="en-US" dirty="0" smtClean="0"/>
              <a:t>Follow up the solution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33</TotalTime>
  <Words>385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Adler</vt:lpstr>
      <vt:lpstr>Chapter Twelve</vt:lpstr>
      <vt:lpstr>The Nature of Conflict</vt:lpstr>
      <vt:lpstr>The Nature of Conflict</vt:lpstr>
      <vt:lpstr>Conflict Styles</vt:lpstr>
      <vt:lpstr>Conflict Styles</vt:lpstr>
      <vt:lpstr>Conflict in Relational Systems</vt:lpstr>
      <vt:lpstr>Conflict in Relational Systems</vt:lpstr>
      <vt:lpstr>Variables in Conflict Styles</vt:lpstr>
      <vt:lpstr>Constructive Conflict Skills</vt:lpstr>
      <vt:lpstr>Constructive Conflict Skills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Twelve</dc:title>
  <dc:creator>Dionne</dc:creator>
  <cp:lastModifiedBy>Kiwak, Karolina</cp:lastModifiedBy>
  <cp:revision>6</cp:revision>
  <dcterms:created xsi:type="dcterms:W3CDTF">2015-10-11T06:24:32Z</dcterms:created>
  <dcterms:modified xsi:type="dcterms:W3CDTF">2015-11-11T18:04:03Z</dcterms:modified>
</cp:coreProperties>
</file>